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</p:sldIdLst>
  <p:sldSz cx="9144000" cy="6858000" type="screen4x3"/>
  <p:notesSz cx="6797675" cy="9929495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80604020202020204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7" d="100"/>
          <a:sy n="67" d="100"/>
        </p:scale>
        <p:origin x="1620" y="78"/>
      </p:cViewPr>
      <p:guideLst>
        <p:guide orient="horz" pos="2120"/>
        <p:guide pos="305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9039C1-E957-4AB9-8197-EAEE7C4E4F75}" type="doc">
      <dgm:prSet loTypeId="urn:microsoft.com/office/officeart/2005/8/layout/hProcess6" loCatId="process" qsTypeId="urn:microsoft.com/office/officeart/2005/8/quickstyle/simple1" qsCatId="simple" csTypeId="urn:microsoft.com/office/officeart/2005/8/colors/accent2_4" csCatId="accent2" phldr="true"/>
      <dgm:spPr/>
      <dgm:t>
        <a:bodyPr/>
        <a:lstStyle/>
        <a:p>
          <a:endParaRPr lang="zh-CN" altLang="en-US"/>
        </a:p>
      </dgm:t>
    </dgm:pt>
    <dgm:pt modelId="{29384DA7-0A99-40BD-AEA8-5F6B5F74AB98}">
      <dgm:prSet phldrT="[文本]"/>
      <dgm:spPr/>
      <dgm:t>
        <a:bodyPr/>
        <a:lstStyle/>
        <a:p>
          <a:r>
            <a:rPr lang="zh-CN" altLang="en-US" dirty="0"/>
            <a:t>项目统筹</a:t>
          </a:r>
        </a:p>
      </dgm:t>
    </dgm:pt>
    <dgm:pt modelId="{680813FE-C537-4981-82F1-985D0679FC09}" cxnId="{39652F37-41B2-449B-B8B7-5BD70D809253}" type="parTrans">
      <dgm:prSet/>
      <dgm:spPr/>
      <dgm:t>
        <a:bodyPr/>
        <a:lstStyle/>
        <a:p>
          <a:endParaRPr lang="zh-CN" altLang="en-US"/>
        </a:p>
      </dgm:t>
    </dgm:pt>
    <dgm:pt modelId="{7260CE6E-70F0-4FF5-83AA-1BE7B215C0B2}" cxnId="{39652F37-41B2-449B-B8B7-5BD70D809253}" type="sibTrans">
      <dgm:prSet/>
      <dgm:spPr/>
      <dgm:t>
        <a:bodyPr/>
        <a:lstStyle/>
        <a:p>
          <a:endParaRPr lang="zh-CN" altLang="en-US"/>
        </a:p>
      </dgm:t>
    </dgm:pt>
    <dgm:pt modelId="{9AA9649F-FDFA-46CD-A664-E8AFE272F4A7}">
      <dgm:prSet phldrT="[文本]"/>
      <dgm:spPr/>
      <dgm:t>
        <a:bodyPr/>
        <a:lstStyle/>
        <a:p>
          <a:r>
            <a:rPr lang="zh-CN" altLang="en-US" dirty="0"/>
            <a:t>重要项目</a:t>
          </a:r>
          <a:endParaRPr lang="en-US" altLang="zh-CN" dirty="0"/>
        </a:p>
        <a:p>
          <a:r>
            <a:rPr lang="zh-CN" altLang="en-US" dirty="0"/>
            <a:t>分类汇总</a:t>
          </a:r>
        </a:p>
      </dgm:t>
    </dgm:pt>
    <dgm:pt modelId="{45BD3C34-A77E-4303-99CE-F6A3C668E0CB}" cxnId="{223AE1C5-2FAE-4829-973C-169AA6C94437}" type="parTrans">
      <dgm:prSet/>
      <dgm:spPr/>
      <dgm:t>
        <a:bodyPr/>
        <a:lstStyle/>
        <a:p>
          <a:endParaRPr lang="zh-CN" altLang="en-US"/>
        </a:p>
      </dgm:t>
    </dgm:pt>
    <dgm:pt modelId="{F3917B3F-E512-46AF-9518-4AD1809A5BE3}" cxnId="{223AE1C5-2FAE-4829-973C-169AA6C94437}" type="sibTrans">
      <dgm:prSet/>
      <dgm:spPr/>
      <dgm:t>
        <a:bodyPr/>
        <a:lstStyle/>
        <a:p>
          <a:endParaRPr lang="zh-CN" altLang="en-US"/>
        </a:p>
      </dgm:t>
    </dgm:pt>
    <dgm:pt modelId="{28E19DF6-B02E-4C81-93A0-133A93CFC2B8}">
      <dgm:prSet phldrT="[文本]"/>
      <dgm:spPr/>
      <dgm:t>
        <a:bodyPr/>
        <a:lstStyle/>
        <a:p>
          <a:r>
            <a:rPr lang="zh-CN" altLang="en-US" dirty="0"/>
            <a:t>前期工作</a:t>
          </a:r>
        </a:p>
      </dgm:t>
    </dgm:pt>
    <dgm:pt modelId="{1091A141-CDC2-453C-B318-EDFB655563DF}" cxnId="{775C955D-9A57-473B-ADA2-61C465E62C35}" type="parTrans">
      <dgm:prSet/>
      <dgm:spPr/>
      <dgm:t>
        <a:bodyPr/>
        <a:lstStyle/>
        <a:p>
          <a:endParaRPr lang="zh-CN" altLang="en-US"/>
        </a:p>
      </dgm:t>
    </dgm:pt>
    <dgm:pt modelId="{E16F6DFC-A6C3-4619-9BEE-1B64CC45AD03}" cxnId="{775C955D-9A57-473B-ADA2-61C465E62C35}" type="sibTrans">
      <dgm:prSet/>
      <dgm:spPr/>
      <dgm:t>
        <a:bodyPr/>
        <a:lstStyle/>
        <a:p>
          <a:endParaRPr lang="zh-CN" altLang="en-US"/>
        </a:p>
      </dgm:t>
    </dgm:pt>
    <dgm:pt modelId="{67860C3E-46B9-48B8-8ADB-47067E4469C6}">
      <dgm:prSet phldrT="[文本]"/>
      <dgm:spPr/>
      <dgm:t>
        <a:bodyPr/>
        <a:lstStyle/>
        <a:p>
          <a:r>
            <a:rPr lang="zh-CN" altLang="en-US" dirty="0"/>
            <a:t>前期手续任务清单</a:t>
          </a:r>
        </a:p>
      </dgm:t>
    </dgm:pt>
    <dgm:pt modelId="{AF7654ED-8448-4270-BE17-A823FFF79AE5}" cxnId="{7B87FF43-7A76-4498-9736-CF2729C286B5}" type="parTrans">
      <dgm:prSet/>
      <dgm:spPr/>
      <dgm:t>
        <a:bodyPr/>
        <a:lstStyle/>
        <a:p>
          <a:endParaRPr lang="zh-CN" altLang="en-US"/>
        </a:p>
      </dgm:t>
    </dgm:pt>
    <dgm:pt modelId="{F770EBEC-1809-4C99-8D03-7856BEEFF99E}" cxnId="{7B87FF43-7A76-4498-9736-CF2729C286B5}" type="sibTrans">
      <dgm:prSet/>
      <dgm:spPr/>
      <dgm:t>
        <a:bodyPr/>
        <a:lstStyle/>
        <a:p>
          <a:endParaRPr lang="zh-CN" altLang="en-US"/>
        </a:p>
      </dgm:t>
    </dgm:pt>
    <dgm:pt modelId="{BCB76605-C767-49D1-945F-609796956BCB}">
      <dgm:prSet phldrT="[文本]"/>
      <dgm:spPr/>
      <dgm:t>
        <a:bodyPr/>
        <a:lstStyle/>
        <a:p>
          <a:r>
            <a:rPr lang="zh-CN" altLang="en-US" dirty="0">
              <a:solidFill>
                <a:schemeClr val="accent2"/>
              </a:solidFill>
            </a:rPr>
            <a:t>签约融资</a:t>
          </a:r>
        </a:p>
      </dgm:t>
    </dgm:pt>
    <dgm:pt modelId="{25DAAE47-819A-4FB4-849F-7F5876791272}" cxnId="{607964B4-6BBF-4D4D-9457-39573185CB69}" type="parTrans">
      <dgm:prSet/>
      <dgm:spPr/>
      <dgm:t>
        <a:bodyPr/>
        <a:lstStyle/>
        <a:p>
          <a:endParaRPr lang="zh-CN" altLang="en-US"/>
        </a:p>
      </dgm:t>
    </dgm:pt>
    <dgm:pt modelId="{A2128A94-6386-40C5-8321-59F36BC9DAD9}" cxnId="{607964B4-6BBF-4D4D-9457-39573185CB69}" type="sibTrans">
      <dgm:prSet/>
      <dgm:spPr/>
      <dgm:t>
        <a:bodyPr/>
        <a:lstStyle/>
        <a:p>
          <a:endParaRPr lang="zh-CN" altLang="en-US"/>
        </a:p>
      </dgm:t>
    </dgm:pt>
    <dgm:pt modelId="{CCEBAED1-33FF-4A7E-81A6-3EACE6BB4CFE}">
      <dgm:prSet phldrT="[文本]"/>
      <dgm:spPr/>
      <dgm:t>
        <a:bodyPr/>
        <a:lstStyle/>
        <a:p>
          <a:r>
            <a:rPr lang="zh-CN" altLang="en-US" dirty="0"/>
            <a:t>签约投放任务清单</a:t>
          </a:r>
        </a:p>
      </dgm:t>
    </dgm:pt>
    <dgm:pt modelId="{A5E95FCA-4A11-46E4-A39C-5C94A6F44EA1}" cxnId="{2EE0341D-359E-4F28-ADE1-60A690D04CC7}" type="parTrans">
      <dgm:prSet/>
      <dgm:spPr/>
      <dgm:t>
        <a:bodyPr/>
        <a:lstStyle/>
        <a:p>
          <a:endParaRPr lang="zh-CN" altLang="en-US"/>
        </a:p>
      </dgm:t>
    </dgm:pt>
    <dgm:pt modelId="{212EBF30-7B31-478A-934A-32A357D04299}" cxnId="{2EE0341D-359E-4F28-ADE1-60A690D04CC7}" type="sibTrans">
      <dgm:prSet/>
      <dgm:spPr/>
      <dgm:t>
        <a:bodyPr/>
        <a:lstStyle/>
        <a:p>
          <a:endParaRPr lang="zh-CN" altLang="en-US"/>
        </a:p>
      </dgm:t>
    </dgm:pt>
    <dgm:pt modelId="{7642648B-28B1-4710-BCFA-427B8683AFCF}">
      <dgm:prSet/>
      <dgm:spPr/>
      <dgm:t>
        <a:bodyPr/>
        <a:lstStyle/>
        <a:p>
          <a:r>
            <a:rPr lang="zh-CN" altLang="en-US" dirty="0"/>
            <a:t>开工建设</a:t>
          </a:r>
        </a:p>
      </dgm:t>
    </dgm:pt>
    <dgm:pt modelId="{BE19515B-D532-40CB-AFFA-1B21AF969E23}" cxnId="{91EAEA96-5DBA-4AE0-B16F-38A0C90D15FA}" type="parTrans">
      <dgm:prSet/>
      <dgm:spPr/>
      <dgm:t>
        <a:bodyPr/>
        <a:lstStyle/>
        <a:p>
          <a:endParaRPr lang="zh-CN" altLang="en-US"/>
        </a:p>
      </dgm:t>
    </dgm:pt>
    <dgm:pt modelId="{EB063744-5209-4902-9B5E-FE383AE7306D}" cxnId="{91EAEA96-5DBA-4AE0-B16F-38A0C90D15FA}" type="sibTrans">
      <dgm:prSet/>
      <dgm:spPr/>
      <dgm:t>
        <a:bodyPr/>
        <a:lstStyle/>
        <a:p>
          <a:endParaRPr lang="zh-CN" altLang="en-US"/>
        </a:p>
      </dgm:t>
    </dgm:pt>
    <dgm:pt modelId="{9DCDCFE0-A8C6-4CE0-BE07-F0993AA1BB2E}">
      <dgm:prSet/>
      <dgm:spPr/>
      <dgm:t>
        <a:bodyPr/>
        <a:lstStyle/>
        <a:p>
          <a:r>
            <a:rPr lang="zh-CN" altLang="en-US" dirty="0"/>
            <a:t>要素保障任务清单</a:t>
          </a:r>
        </a:p>
      </dgm:t>
    </dgm:pt>
    <dgm:pt modelId="{E4BE9B0D-C460-4CAF-9CBF-14F2BCD799E8}" cxnId="{4C5577DC-D4F6-4C50-83D5-A7E71AEE3570}" type="parTrans">
      <dgm:prSet/>
      <dgm:spPr/>
      <dgm:t>
        <a:bodyPr/>
        <a:lstStyle/>
        <a:p>
          <a:endParaRPr lang="zh-CN" altLang="en-US"/>
        </a:p>
      </dgm:t>
    </dgm:pt>
    <dgm:pt modelId="{9C1B2A67-D80E-4E2A-9C92-D9AAC9F9F337}" cxnId="{4C5577DC-D4F6-4C50-83D5-A7E71AEE3570}" type="sibTrans">
      <dgm:prSet/>
      <dgm:spPr/>
      <dgm:t>
        <a:bodyPr/>
        <a:lstStyle/>
        <a:p>
          <a:endParaRPr lang="zh-CN" altLang="en-US"/>
        </a:p>
      </dgm:t>
    </dgm:pt>
    <dgm:pt modelId="{E0902CDD-F606-4B40-A5F2-9CED68AC5784}" type="pres">
      <dgm:prSet presAssocID="{0F9039C1-E957-4AB9-8197-EAEE7C4E4F75}" presName="theList" presStyleCnt="0">
        <dgm:presLayoutVars>
          <dgm:dir/>
          <dgm:animLvl val="lvl"/>
          <dgm:resizeHandles val="exact"/>
        </dgm:presLayoutVars>
      </dgm:prSet>
      <dgm:spPr/>
    </dgm:pt>
    <dgm:pt modelId="{B8B5DA77-F14D-4F5E-AE8C-250626574839}" type="pres">
      <dgm:prSet presAssocID="{29384DA7-0A99-40BD-AEA8-5F6B5F74AB98}" presName="compNode" presStyleCnt="0"/>
      <dgm:spPr/>
    </dgm:pt>
    <dgm:pt modelId="{806804CA-5FF4-45E1-9B24-2EEE00520990}" type="pres">
      <dgm:prSet presAssocID="{29384DA7-0A99-40BD-AEA8-5F6B5F74AB98}" presName="noGeometry" presStyleCnt="0"/>
      <dgm:spPr/>
    </dgm:pt>
    <dgm:pt modelId="{F6328259-1959-4ACB-B23A-88194F856406}" type="pres">
      <dgm:prSet presAssocID="{29384DA7-0A99-40BD-AEA8-5F6B5F74AB98}" presName="childTextVisible" presStyleLbl="bgAccFollowNode1" presStyleIdx="0" presStyleCnt="4">
        <dgm:presLayoutVars>
          <dgm:bulletEnabled val="true"/>
        </dgm:presLayoutVars>
      </dgm:prSet>
      <dgm:spPr/>
    </dgm:pt>
    <dgm:pt modelId="{F2B59E66-4966-474D-B8C7-79F3E3243C07}" type="pres">
      <dgm:prSet presAssocID="{29384DA7-0A99-40BD-AEA8-5F6B5F74AB98}" presName="childTextHidden" presStyleLbl="bgAccFollowNode1" presStyleIdx="0" presStyleCnt="4"/>
      <dgm:spPr/>
    </dgm:pt>
    <dgm:pt modelId="{7548C0D1-75CF-4494-AA11-3D20A09430FF}" type="pres">
      <dgm:prSet presAssocID="{29384DA7-0A99-40BD-AEA8-5F6B5F74AB98}" presName="parentText" presStyleLbl="node1" presStyleIdx="0" presStyleCnt="4">
        <dgm:presLayoutVars>
          <dgm:chMax val="1"/>
          <dgm:bulletEnabled val="true"/>
        </dgm:presLayoutVars>
      </dgm:prSet>
      <dgm:spPr/>
    </dgm:pt>
    <dgm:pt modelId="{76F636C0-3293-4A98-9A2E-81DF2336E78F}" type="pres">
      <dgm:prSet presAssocID="{29384DA7-0A99-40BD-AEA8-5F6B5F74AB98}" presName="aSpace" presStyleCnt="0"/>
      <dgm:spPr/>
    </dgm:pt>
    <dgm:pt modelId="{26A41F03-5C70-4078-A472-863A9400DBC2}" type="pres">
      <dgm:prSet presAssocID="{28E19DF6-B02E-4C81-93A0-133A93CFC2B8}" presName="compNode" presStyleCnt="0"/>
      <dgm:spPr/>
    </dgm:pt>
    <dgm:pt modelId="{0FFD403C-8E79-4B23-8F86-76C2478D519C}" type="pres">
      <dgm:prSet presAssocID="{28E19DF6-B02E-4C81-93A0-133A93CFC2B8}" presName="noGeometry" presStyleCnt="0"/>
      <dgm:spPr/>
    </dgm:pt>
    <dgm:pt modelId="{980CE524-ECD1-4DD9-8AE6-9144DF57E885}" type="pres">
      <dgm:prSet presAssocID="{28E19DF6-B02E-4C81-93A0-133A93CFC2B8}" presName="childTextVisible" presStyleLbl="bgAccFollowNode1" presStyleIdx="1" presStyleCnt="4">
        <dgm:presLayoutVars>
          <dgm:bulletEnabled val="true"/>
        </dgm:presLayoutVars>
      </dgm:prSet>
      <dgm:spPr/>
    </dgm:pt>
    <dgm:pt modelId="{1978375C-889F-4A59-94B0-31FAA8967032}" type="pres">
      <dgm:prSet presAssocID="{28E19DF6-B02E-4C81-93A0-133A93CFC2B8}" presName="childTextHidden" presStyleLbl="bgAccFollowNode1" presStyleIdx="1" presStyleCnt="4"/>
      <dgm:spPr/>
    </dgm:pt>
    <dgm:pt modelId="{632C4EEC-191B-48C4-A61B-EEC18DAA8708}" type="pres">
      <dgm:prSet presAssocID="{28E19DF6-B02E-4C81-93A0-133A93CFC2B8}" presName="parentText" presStyleLbl="node1" presStyleIdx="1" presStyleCnt="4">
        <dgm:presLayoutVars>
          <dgm:chMax val="1"/>
          <dgm:bulletEnabled val="true"/>
        </dgm:presLayoutVars>
      </dgm:prSet>
      <dgm:spPr/>
    </dgm:pt>
    <dgm:pt modelId="{2784DE7E-1D68-4D12-BA38-61533E1B8158}" type="pres">
      <dgm:prSet presAssocID="{28E19DF6-B02E-4C81-93A0-133A93CFC2B8}" presName="aSpace" presStyleCnt="0"/>
      <dgm:spPr/>
    </dgm:pt>
    <dgm:pt modelId="{A5732AA6-D168-4E14-9081-5A86C91C17A7}" type="pres">
      <dgm:prSet presAssocID="{BCB76605-C767-49D1-945F-609796956BCB}" presName="compNode" presStyleCnt="0"/>
      <dgm:spPr/>
    </dgm:pt>
    <dgm:pt modelId="{01DF9189-770D-4775-947A-DF8B0FE25C6F}" type="pres">
      <dgm:prSet presAssocID="{BCB76605-C767-49D1-945F-609796956BCB}" presName="noGeometry" presStyleCnt="0"/>
      <dgm:spPr/>
    </dgm:pt>
    <dgm:pt modelId="{BE3F0E70-44AD-4A4E-8F4D-CB0BD3EA5C89}" type="pres">
      <dgm:prSet presAssocID="{BCB76605-C767-49D1-945F-609796956BCB}" presName="childTextVisible" presStyleLbl="bgAccFollowNode1" presStyleIdx="2" presStyleCnt="4">
        <dgm:presLayoutVars>
          <dgm:bulletEnabled val="true"/>
        </dgm:presLayoutVars>
      </dgm:prSet>
      <dgm:spPr/>
    </dgm:pt>
    <dgm:pt modelId="{A2017A9A-B89B-4D3D-B06E-678FF260ADE4}" type="pres">
      <dgm:prSet presAssocID="{BCB76605-C767-49D1-945F-609796956BCB}" presName="childTextHidden" presStyleLbl="bgAccFollowNode1" presStyleIdx="2" presStyleCnt="4"/>
      <dgm:spPr/>
    </dgm:pt>
    <dgm:pt modelId="{5F87F530-6CC4-40F6-9109-53BD75266775}" type="pres">
      <dgm:prSet presAssocID="{BCB76605-C767-49D1-945F-609796956BCB}" presName="parentText" presStyleLbl="node1" presStyleIdx="2" presStyleCnt="4">
        <dgm:presLayoutVars>
          <dgm:chMax val="1"/>
          <dgm:bulletEnabled val="true"/>
        </dgm:presLayoutVars>
      </dgm:prSet>
      <dgm:spPr/>
    </dgm:pt>
    <dgm:pt modelId="{B84F51D2-E344-468C-898E-450D50849F3E}" type="pres">
      <dgm:prSet presAssocID="{BCB76605-C767-49D1-945F-609796956BCB}" presName="aSpace" presStyleCnt="0"/>
      <dgm:spPr/>
    </dgm:pt>
    <dgm:pt modelId="{50B11311-9D96-4FF4-B065-AF8FD8679FBB}" type="pres">
      <dgm:prSet presAssocID="{7642648B-28B1-4710-BCFA-427B8683AFCF}" presName="compNode" presStyleCnt="0"/>
      <dgm:spPr/>
    </dgm:pt>
    <dgm:pt modelId="{6EB225D2-AB49-438C-88E4-A29036E8D40E}" type="pres">
      <dgm:prSet presAssocID="{7642648B-28B1-4710-BCFA-427B8683AFCF}" presName="noGeometry" presStyleCnt="0"/>
      <dgm:spPr/>
    </dgm:pt>
    <dgm:pt modelId="{9028DC83-2B28-4008-8BF0-61DFD30E66AD}" type="pres">
      <dgm:prSet presAssocID="{7642648B-28B1-4710-BCFA-427B8683AFCF}" presName="childTextVisible" presStyleLbl="bgAccFollowNode1" presStyleIdx="3" presStyleCnt="4">
        <dgm:presLayoutVars>
          <dgm:bulletEnabled val="true"/>
        </dgm:presLayoutVars>
      </dgm:prSet>
      <dgm:spPr/>
    </dgm:pt>
    <dgm:pt modelId="{C45B6F33-B989-4C16-BD9F-B5F71A57AEDC}" type="pres">
      <dgm:prSet presAssocID="{7642648B-28B1-4710-BCFA-427B8683AFCF}" presName="childTextHidden" presStyleLbl="bgAccFollowNode1" presStyleIdx="3" presStyleCnt="4"/>
      <dgm:spPr/>
    </dgm:pt>
    <dgm:pt modelId="{EE480FD3-BEC9-4226-9486-A0F9166D951E}" type="pres">
      <dgm:prSet presAssocID="{7642648B-28B1-4710-BCFA-427B8683AFCF}" presName="parentText" presStyleLbl="node1" presStyleIdx="3" presStyleCnt="4">
        <dgm:presLayoutVars>
          <dgm:chMax val="1"/>
          <dgm:bulletEnabled val="true"/>
        </dgm:presLayoutVars>
      </dgm:prSet>
      <dgm:spPr/>
    </dgm:pt>
  </dgm:ptLst>
  <dgm:cxnLst>
    <dgm:cxn modelId="{BFF15B00-6879-4559-BA25-3E72EC4ED2E8}" type="presOf" srcId="{9DCDCFE0-A8C6-4CE0-BE07-F0993AA1BB2E}" destId="{C45B6F33-B989-4C16-BD9F-B5F71A57AEDC}" srcOrd="1" destOrd="0" presId="urn:microsoft.com/office/officeart/2005/8/layout/hProcess6"/>
    <dgm:cxn modelId="{2EE0341D-359E-4F28-ADE1-60A690D04CC7}" srcId="{BCB76605-C767-49D1-945F-609796956BCB}" destId="{CCEBAED1-33FF-4A7E-81A6-3EACE6BB4CFE}" srcOrd="0" destOrd="0" parTransId="{A5E95FCA-4A11-46E4-A39C-5C94A6F44EA1}" sibTransId="{212EBF30-7B31-478A-934A-32A357D04299}"/>
    <dgm:cxn modelId="{35C49230-138A-4BFD-B59D-B3019446CA76}" type="presOf" srcId="{9AA9649F-FDFA-46CD-A664-E8AFE272F4A7}" destId="{F2B59E66-4966-474D-B8C7-79F3E3243C07}" srcOrd="1" destOrd="0" presId="urn:microsoft.com/office/officeart/2005/8/layout/hProcess6"/>
    <dgm:cxn modelId="{39652F37-41B2-449B-B8B7-5BD70D809253}" srcId="{0F9039C1-E957-4AB9-8197-EAEE7C4E4F75}" destId="{29384DA7-0A99-40BD-AEA8-5F6B5F74AB98}" srcOrd="0" destOrd="0" parTransId="{680813FE-C537-4981-82F1-985D0679FC09}" sibTransId="{7260CE6E-70F0-4FF5-83AA-1BE7B215C0B2}"/>
    <dgm:cxn modelId="{775C955D-9A57-473B-ADA2-61C465E62C35}" srcId="{0F9039C1-E957-4AB9-8197-EAEE7C4E4F75}" destId="{28E19DF6-B02E-4C81-93A0-133A93CFC2B8}" srcOrd="1" destOrd="0" parTransId="{1091A141-CDC2-453C-B318-EDFB655563DF}" sibTransId="{E16F6DFC-A6C3-4619-9BEE-1B64CC45AD03}"/>
    <dgm:cxn modelId="{7B87FF43-7A76-4498-9736-CF2729C286B5}" srcId="{28E19DF6-B02E-4C81-93A0-133A93CFC2B8}" destId="{67860C3E-46B9-48B8-8ADB-47067E4469C6}" srcOrd="0" destOrd="0" parTransId="{AF7654ED-8448-4270-BE17-A823FFF79AE5}" sibTransId="{F770EBEC-1809-4C99-8D03-7856BEEFF99E}"/>
    <dgm:cxn modelId="{1F9C0346-ED1D-4430-BFD9-5DC950D6A7F9}" type="presOf" srcId="{28E19DF6-B02E-4C81-93A0-133A93CFC2B8}" destId="{632C4EEC-191B-48C4-A61B-EEC18DAA8708}" srcOrd="0" destOrd="0" presId="urn:microsoft.com/office/officeart/2005/8/layout/hProcess6"/>
    <dgm:cxn modelId="{E4F1FD48-AB21-4D89-BFFB-1E1DD73F92D3}" type="presOf" srcId="{67860C3E-46B9-48B8-8ADB-47067E4469C6}" destId="{1978375C-889F-4A59-94B0-31FAA8967032}" srcOrd="1" destOrd="0" presId="urn:microsoft.com/office/officeart/2005/8/layout/hProcess6"/>
    <dgm:cxn modelId="{5664296C-F09B-474B-8A50-C78AA6F1D983}" type="presOf" srcId="{0F9039C1-E957-4AB9-8197-EAEE7C4E4F75}" destId="{E0902CDD-F606-4B40-A5F2-9CED68AC5784}" srcOrd="0" destOrd="0" presId="urn:microsoft.com/office/officeart/2005/8/layout/hProcess6"/>
    <dgm:cxn modelId="{6721F06F-8DB9-4CBF-8090-919612214012}" type="presOf" srcId="{9DCDCFE0-A8C6-4CE0-BE07-F0993AA1BB2E}" destId="{9028DC83-2B28-4008-8BF0-61DFD30E66AD}" srcOrd="0" destOrd="0" presId="urn:microsoft.com/office/officeart/2005/8/layout/hProcess6"/>
    <dgm:cxn modelId="{21320751-7F6F-4E35-92BC-1CA55CBC1A9E}" type="presOf" srcId="{7642648B-28B1-4710-BCFA-427B8683AFCF}" destId="{EE480FD3-BEC9-4226-9486-A0F9166D951E}" srcOrd="0" destOrd="0" presId="urn:microsoft.com/office/officeart/2005/8/layout/hProcess6"/>
    <dgm:cxn modelId="{D52ECB7E-CAC9-4F7E-9B91-EC8771AE5B92}" type="presOf" srcId="{67860C3E-46B9-48B8-8ADB-47067E4469C6}" destId="{980CE524-ECD1-4DD9-8AE6-9144DF57E885}" srcOrd="0" destOrd="0" presId="urn:microsoft.com/office/officeart/2005/8/layout/hProcess6"/>
    <dgm:cxn modelId="{91EAEA96-5DBA-4AE0-B16F-38A0C90D15FA}" srcId="{0F9039C1-E957-4AB9-8197-EAEE7C4E4F75}" destId="{7642648B-28B1-4710-BCFA-427B8683AFCF}" srcOrd="3" destOrd="0" parTransId="{BE19515B-D532-40CB-AFFA-1B21AF969E23}" sibTransId="{EB063744-5209-4902-9B5E-FE383AE7306D}"/>
    <dgm:cxn modelId="{677D2B9B-4A87-44E4-B9DC-9DA8B1D50B71}" type="presOf" srcId="{9AA9649F-FDFA-46CD-A664-E8AFE272F4A7}" destId="{F6328259-1959-4ACB-B23A-88194F856406}" srcOrd="0" destOrd="0" presId="urn:microsoft.com/office/officeart/2005/8/layout/hProcess6"/>
    <dgm:cxn modelId="{D8D6A1AE-D675-4A78-A886-DEF899015087}" type="presOf" srcId="{29384DA7-0A99-40BD-AEA8-5F6B5F74AB98}" destId="{7548C0D1-75CF-4494-AA11-3D20A09430FF}" srcOrd="0" destOrd="0" presId="urn:microsoft.com/office/officeart/2005/8/layout/hProcess6"/>
    <dgm:cxn modelId="{607964B4-6BBF-4D4D-9457-39573185CB69}" srcId="{0F9039C1-E957-4AB9-8197-EAEE7C4E4F75}" destId="{BCB76605-C767-49D1-945F-609796956BCB}" srcOrd="2" destOrd="0" parTransId="{25DAAE47-819A-4FB4-849F-7F5876791272}" sibTransId="{A2128A94-6386-40C5-8321-59F36BC9DAD9}"/>
    <dgm:cxn modelId="{223AE1C5-2FAE-4829-973C-169AA6C94437}" srcId="{29384DA7-0A99-40BD-AEA8-5F6B5F74AB98}" destId="{9AA9649F-FDFA-46CD-A664-E8AFE272F4A7}" srcOrd="0" destOrd="0" parTransId="{45BD3C34-A77E-4303-99CE-F6A3C668E0CB}" sibTransId="{F3917B3F-E512-46AF-9518-4AD1809A5BE3}"/>
    <dgm:cxn modelId="{628D04D1-4DFF-4DED-BB70-89F206207EB1}" type="presOf" srcId="{CCEBAED1-33FF-4A7E-81A6-3EACE6BB4CFE}" destId="{BE3F0E70-44AD-4A4E-8F4D-CB0BD3EA5C89}" srcOrd="0" destOrd="0" presId="urn:microsoft.com/office/officeart/2005/8/layout/hProcess6"/>
    <dgm:cxn modelId="{4C5577DC-D4F6-4C50-83D5-A7E71AEE3570}" srcId="{7642648B-28B1-4710-BCFA-427B8683AFCF}" destId="{9DCDCFE0-A8C6-4CE0-BE07-F0993AA1BB2E}" srcOrd="0" destOrd="0" parTransId="{E4BE9B0D-C460-4CAF-9CBF-14F2BCD799E8}" sibTransId="{9C1B2A67-D80E-4E2A-9C92-D9AAC9F9F337}"/>
    <dgm:cxn modelId="{6F2553F9-BF67-4902-9FF2-2E4FEAB5F807}" type="presOf" srcId="{CCEBAED1-33FF-4A7E-81A6-3EACE6BB4CFE}" destId="{A2017A9A-B89B-4D3D-B06E-678FF260ADE4}" srcOrd="1" destOrd="0" presId="urn:microsoft.com/office/officeart/2005/8/layout/hProcess6"/>
    <dgm:cxn modelId="{224153FF-E35F-4187-BC52-4DF95E139791}" type="presOf" srcId="{BCB76605-C767-49D1-945F-609796956BCB}" destId="{5F87F530-6CC4-40F6-9109-53BD75266775}" srcOrd="0" destOrd="0" presId="urn:microsoft.com/office/officeart/2005/8/layout/hProcess6"/>
    <dgm:cxn modelId="{67EA640C-66C6-47BE-8B05-86FDDF6824F4}" type="presParOf" srcId="{E0902CDD-F606-4B40-A5F2-9CED68AC5784}" destId="{B8B5DA77-F14D-4F5E-AE8C-250626574839}" srcOrd="0" destOrd="0" presId="urn:microsoft.com/office/officeart/2005/8/layout/hProcess6"/>
    <dgm:cxn modelId="{6821D8C3-0D73-48D4-A72C-38C12633632A}" type="presParOf" srcId="{B8B5DA77-F14D-4F5E-AE8C-250626574839}" destId="{806804CA-5FF4-45E1-9B24-2EEE00520990}" srcOrd="0" destOrd="0" presId="urn:microsoft.com/office/officeart/2005/8/layout/hProcess6"/>
    <dgm:cxn modelId="{B32B3B78-2FA0-43E4-8AB6-91189F5FA86B}" type="presParOf" srcId="{B8B5DA77-F14D-4F5E-AE8C-250626574839}" destId="{F6328259-1959-4ACB-B23A-88194F856406}" srcOrd="1" destOrd="0" presId="urn:microsoft.com/office/officeart/2005/8/layout/hProcess6"/>
    <dgm:cxn modelId="{DF89465B-2BB3-47B4-9EC6-27FBE7A7D4E6}" type="presParOf" srcId="{B8B5DA77-F14D-4F5E-AE8C-250626574839}" destId="{F2B59E66-4966-474D-B8C7-79F3E3243C07}" srcOrd="2" destOrd="0" presId="urn:microsoft.com/office/officeart/2005/8/layout/hProcess6"/>
    <dgm:cxn modelId="{82BD939A-4ADF-4D23-84E6-B64B3C28CB2B}" type="presParOf" srcId="{B8B5DA77-F14D-4F5E-AE8C-250626574839}" destId="{7548C0D1-75CF-4494-AA11-3D20A09430FF}" srcOrd="3" destOrd="0" presId="urn:microsoft.com/office/officeart/2005/8/layout/hProcess6"/>
    <dgm:cxn modelId="{55733239-272A-419C-A642-D21A88EC4421}" type="presParOf" srcId="{E0902CDD-F606-4B40-A5F2-9CED68AC5784}" destId="{76F636C0-3293-4A98-9A2E-81DF2336E78F}" srcOrd="1" destOrd="0" presId="urn:microsoft.com/office/officeart/2005/8/layout/hProcess6"/>
    <dgm:cxn modelId="{5BC15217-C710-436E-B772-4B4A088A6D5F}" type="presParOf" srcId="{E0902CDD-F606-4B40-A5F2-9CED68AC5784}" destId="{26A41F03-5C70-4078-A472-863A9400DBC2}" srcOrd="2" destOrd="0" presId="urn:microsoft.com/office/officeart/2005/8/layout/hProcess6"/>
    <dgm:cxn modelId="{E11E4239-1E18-4A97-8BF2-BE9F5AC92FBB}" type="presParOf" srcId="{26A41F03-5C70-4078-A472-863A9400DBC2}" destId="{0FFD403C-8E79-4B23-8F86-76C2478D519C}" srcOrd="0" destOrd="0" presId="urn:microsoft.com/office/officeart/2005/8/layout/hProcess6"/>
    <dgm:cxn modelId="{19026FAC-0043-4C15-9B34-EA1DDBEAE329}" type="presParOf" srcId="{26A41F03-5C70-4078-A472-863A9400DBC2}" destId="{980CE524-ECD1-4DD9-8AE6-9144DF57E885}" srcOrd="1" destOrd="0" presId="urn:microsoft.com/office/officeart/2005/8/layout/hProcess6"/>
    <dgm:cxn modelId="{A2C37144-08D8-4E34-A53B-157460137BC3}" type="presParOf" srcId="{26A41F03-5C70-4078-A472-863A9400DBC2}" destId="{1978375C-889F-4A59-94B0-31FAA8967032}" srcOrd="2" destOrd="0" presId="urn:microsoft.com/office/officeart/2005/8/layout/hProcess6"/>
    <dgm:cxn modelId="{A7E54A5F-615B-4A70-B8CF-5D2A72B41941}" type="presParOf" srcId="{26A41F03-5C70-4078-A472-863A9400DBC2}" destId="{632C4EEC-191B-48C4-A61B-EEC18DAA8708}" srcOrd="3" destOrd="0" presId="urn:microsoft.com/office/officeart/2005/8/layout/hProcess6"/>
    <dgm:cxn modelId="{87EA9058-4021-49A3-8666-553C758FE036}" type="presParOf" srcId="{E0902CDD-F606-4B40-A5F2-9CED68AC5784}" destId="{2784DE7E-1D68-4D12-BA38-61533E1B8158}" srcOrd="3" destOrd="0" presId="urn:microsoft.com/office/officeart/2005/8/layout/hProcess6"/>
    <dgm:cxn modelId="{BF36F8C1-96AA-4A3B-BEC7-3E7719DF3537}" type="presParOf" srcId="{E0902CDD-F606-4B40-A5F2-9CED68AC5784}" destId="{A5732AA6-D168-4E14-9081-5A86C91C17A7}" srcOrd="4" destOrd="0" presId="urn:microsoft.com/office/officeart/2005/8/layout/hProcess6"/>
    <dgm:cxn modelId="{769BC2C5-DDDA-4240-81BC-D3AD5F25D423}" type="presParOf" srcId="{A5732AA6-D168-4E14-9081-5A86C91C17A7}" destId="{01DF9189-770D-4775-947A-DF8B0FE25C6F}" srcOrd="0" destOrd="0" presId="urn:microsoft.com/office/officeart/2005/8/layout/hProcess6"/>
    <dgm:cxn modelId="{239BF778-2196-4801-993B-0B7CABD3FF71}" type="presParOf" srcId="{A5732AA6-D168-4E14-9081-5A86C91C17A7}" destId="{BE3F0E70-44AD-4A4E-8F4D-CB0BD3EA5C89}" srcOrd="1" destOrd="0" presId="urn:microsoft.com/office/officeart/2005/8/layout/hProcess6"/>
    <dgm:cxn modelId="{6CBD867C-CD31-4CE1-8922-C036D395557F}" type="presParOf" srcId="{A5732AA6-D168-4E14-9081-5A86C91C17A7}" destId="{A2017A9A-B89B-4D3D-B06E-678FF260ADE4}" srcOrd="2" destOrd="0" presId="urn:microsoft.com/office/officeart/2005/8/layout/hProcess6"/>
    <dgm:cxn modelId="{E40F79AE-D45A-423F-81DA-874F77011536}" type="presParOf" srcId="{A5732AA6-D168-4E14-9081-5A86C91C17A7}" destId="{5F87F530-6CC4-40F6-9109-53BD75266775}" srcOrd="3" destOrd="0" presId="urn:microsoft.com/office/officeart/2005/8/layout/hProcess6"/>
    <dgm:cxn modelId="{D18CA5E8-4D07-4EA7-A5D4-52AB6F693ECB}" type="presParOf" srcId="{E0902CDD-F606-4B40-A5F2-9CED68AC5784}" destId="{B84F51D2-E344-468C-898E-450D50849F3E}" srcOrd="5" destOrd="0" presId="urn:microsoft.com/office/officeart/2005/8/layout/hProcess6"/>
    <dgm:cxn modelId="{767B18AB-B3A5-44F6-B27D-280A818B3518}" type="presParOf" srcId="{E0902CDD-F606-4B40-A5F2-9CED68AC5784}" destId="{50B11311-9D96-4FF4-B065-AF8FD8679FBB}" srcOrd="6" destOrd="0" presId="urn:microsoft.com/office/officeart/2005/8/layout/hProcess6"/>
    <dgm:cxn modelId="{BA9F0E9E-4169-4E33-A3DB-3CE02CB93C93}" type="presParOf" srcId="{50B11311-9D96-4FF4-B065-AF8FD8679FBB}" destId="{6EB225D2-AB49-438C-88E4-A29036E8D40E}" srcOrd="0" destOrd="0" presId="urn:microsoft.com/office/officeart/2005/8/layout/hProcess6"/>
    <dgm:cxn modelId="{94AFB555-786E-4F22-B57A-FFC0614195A4}" type="presParOf" srcId="{50B11311-9D96-4FF4-B065-AF8FD8679FBB}" destId="{9028DC83-2B28-4008-8BF0-61DFD30E66AD}" srcOrd="1" destOrd="0" presId="urn:microsoft.com/office/officeart/2005/8/layout/hProcess6"/>
    <dgm:cxn modelId="{B1C001D4-5E28-45F1-8BAD-C760F4862289}" type="presParOf" srcId="{50B11311-9D96-4FF4-B065-AF8FD8679FBB}" destId="{C45B6F33-B989-4C16-BD9F-B5F71A57AEDC}" srcOrd="2" destOrd="0" presId="urn:microsoft.com/office/officeart/2005/8/layout/hProcess6"/>
    <dgm:cxn modelId="{1C877A34-5AC6-4001-A296-E9D594620B74}" type="presParOf" srcId="{50B11311-9D96-4FF4-B065-AF8FD8679FBB}" destId="{EE480FD3-BEC9-4226-9486-A0F9166D951E}" srcOrd="3" destOrd="0" presId="urn:microsoft.com/office/officeart/2005/8/layout/hProcess6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328259-1959-4ACB-B23A-88194F856406}">
      <dsp:nvSpPr>
        <dsp:cNvPr id="0" name=""/>
        <dsp:cNvSpPr/>
      </dsp:nvSpPr>
      <dsp:spPr>
        <a:xfrm>
          <a:off x="328473" y="1523010"/>
          <a:ext cx="1300376" cy="11366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100" kern="1200" dirty="0"/>
            <a:t>重要项目</a:t>
          </a:r>
          <a:endParaRPr lang="en-US" altLang="zh-CN" sz="1100" kern="1200" dirty="0"/>
        </a:p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100" kern="1200" dirty="0"/>
            <a:t>分类汇总</a:t>
          </a:r>
        </a:p>
      </dsp:txBody>
      <dsp:txXfrm>
        <a:off x="653567" y="1693514"/>
        <a:ext cx="633933" cy="795684"/>
      </dsp:txXfrm>
    </dsp:sp>
    <dsp:sp modelId="{7548C0D1-75CF-4494-AA11-3D20A09430FF}">
      <dsp:nvSpPr>
        <dsp:cNvPr id="0" name=""/>
        <dsp:cNvSpPr/>
      </dsp:nvSpPr>
      <dsp:spPr>
        <a:xfrm>
          <a:off x="3379" y="1766262"/>
          <a:ext cx="650188" cy="650188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项目统筹</a:t>
          </a:r>
        </a:p>
      </dsp:txBody>
      <dsp:txXfrm>
        <a:off x="98597" y="1861480"/>
        <a:ext cx="459752" cy="459752"/>
      </dsp:txXfrm>
    </dsp:sp>
    <dsp:sp modelId="{980CE524-ECD1-4DD9-8AE6-9144DF57E885}">
      <dsp:nvSpPr>
        <dsp:cNvPr id="0" name=""/>
        <dsp:cNvSpPr/>
      </dsp:nvSpPr>
      <dsp:spPr>
        <a:xfrm>
          <a:off x="2035218" y="1523010"/>
          <a:ext cx="1300376" cy="11366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100" kern="1200" dirty="0"/>
            <a:t>前期手续任务清单</a:t>
          </a:r>
        </a:p>
      </dsp:txBody>
      <dsp:txXfrm>
        <a:off x="2360312" y="1693514"/>
        <a:ext cx="633933" cy="795684"/>
      </dsp:txXfrm>
    </dsp:sp>
    <dsp:sp modelId="{632C4EEC-191B-48C4-A61B-EEC18DAA8708}">
      <dsp:nvSpPr>
        <dsp:cNvPr id="0" name=""/>
        <dsp:cNvSpPr/>
      </dsp:nvSpPr>
      <dsp:spPr>
        <a:xfrm>
          <a:off x="1710123" y="1766262"/>
          <a:ext cx="650188" cy="650188"/>
        </a:xfrm>
        <a:prstGeom prst="ellipse">
          <a:avLst/>
        </a:prstGeom>
        <a:solidFill>
          <a:schemeClr val="accent2">
            <a:shade val="50000"/>
            <a:hueOff val="0"/>
            <a:satOff val="-16266"/>
            <a:lumOff val="263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前期工作</a:t>
          </a:r>
        </a:p>
      </dsp:txBody>
      <dsp:txXfrm>
        <a:off x="1805341" y="1861480"/>
        <a:ext cx="459752" cy="459752"/>
      </dsp:txXfrm>
    </dsp:sp>
    <dsp:sp modelId="{BE3F0E70-44AD-4A4E-8F4D-CB0BD3EA5C89}">
      <dsp:nvSpPr>
        <dsp:cNvPr id="0" name=""/>
        <dsp:cNvSpPr/>
      </dsp:nvSpPr>
      <dsp:spPr>
        <a:xfrm>
          <a:off x="3741962" y="1523010"/>
          <a:ext cx="1300376" cy="11366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100" kern="1200" dirty="0"/>
            <a:t>签约投放任务清单</a:t>
          </a:r>
        </a:p>
      </dsp:txBody>
      <dsp:txXfrm>
        <a:off x="4067056" y="1693514"/>
        <a:ext cx="633933" cy="795684"/>
      </dsp:txXfrm>
    </dsp:sp>
    <dsp:sp modelId="{5F87F530-6CC4-40F6-9109-53BD75266775}">
      <dsp:nvSpPr>
        <dsp:cNvPr id="0" name=""/>
        <dsp:cNvSpPr/>
      </dsp:nvSpPr>
      <dsp:spPr>
        <a:xfrm>
          <a:off x="3416868" y="1766262"/>
          <a:ext cx="650188" cy="650188"/>
        </a:xfrm>
        <a:prstGeom prst="ellipse">
          <a:avLst/>
        </a:prstGeom>
        <a:solidFill>
          <a:schemeClr val="accent2">
            <a:shade val="50000"/>
            <a:hueOff val="0"/>
            <a:satOff val="-32532"/>
            <a:lumOff val="527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>
              <a:solidFill>
                <a:schemeClr val="accent2"/>
              </a:solidFill>
            </a:rPr>
            <a:t>签约融资</a:t>
          </a:r>
        </a:p>
      </dsp:txBody>
      <dsp:txXfrm>
        <a:off x="3512086" y="1861480"/>
        <a:ext cx="459752" cy="459752"/>
      </dsp:txXfrm>
    </dsp:sp>
    <dsp:sp modelId="{9028DC83-2B28-4008-8BF0-61DFD30E66AD}">
      <dsp:nvSpPr>
        <dsp:cNvPr id="0" name=""/>
        <dsp:cNvSpPr/>
      </dsp:nvSpPr>
      <dsp:spPr>
        <a:xfrm>
          <a:off x="5448706" y="1523010"/>
          <a:ext cx="1300376" cy="1136692"/>
        </a:xfrm>
        <a:prstGeom prst="rightArrow">
          <a:avLst>
            <a:gd name="adj1" fmla="val 70000"/>
            <a:gd name="adj2" fmla="val 50000"/>
          </a:avLst>
        </a:prstGeom>
        <a:solidFill>
          <a:schemeClr val="accent2">
            <a:alpha val="90000"/>
            <a:tint val="55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6985" rIns="13970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100" kern="1200" dirty="0"/>
            <a:t>要素保障任务清单</a:t>
          </a:r>
        </a:p>
      </dsp:txBody>
      <dsp:txXfrm>
        <a:off x="5773800" y="1693514"/>
        <a:ext cx="633933" cy="795684"/>
      </dsp:txXfrm>
    </dsp:sp>
    <dsp:sp modelId="{EE480FD3-BEC9-4226-9486-A0F9166D951E}">
      <dsp:nvSpPr>
        <dsp:cNvPr id="0" name=""/>
        <dsp:cNvSpPr/>
      </dsp:nvSpPr>
      <dsp:spPr>
        <a:xfrm>
          <a:off x="5123612" y="1766262"/>
          <a:ext cx="650188" cy="650188"/>
        </a:xfrm>
        <a:prstGeom prst="ellipse">
          <a:avLst/>
        </a:prstGeom>
        <a:solidFill>
          <a:schemeClr val="accent2">
            <a:shade val="50000"/>
            <a:hueOff val="0"/>
            <a:satOff val="-16266"/>
            <a:lumOff val="2638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CN" altLang="en-US" sz="1400" kern="1200" dirty="0"/>
            <a:t>开工建设</a:t>
          </a:r>
        </a:p>
      </dsp:txBody>
      <dsp:txXfrm>
        <a:off x="5218830" y="1861480"/>
        <a:ext cx="459752" cy="459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6">
  <dgm:title val=""/>
  <dgm:desc val=""/>
  <dgm:catLst>
    <dgm:cat type="process" pri="7000"/>
  </dgm:catLst>
  <dgm:sampData>
    <dgm:dataModel>
      <dgm:ptLst>
        <dgm:pt modelId="0" type="doc"/>
        <dgm:pt modelId="1">
          <dgm:prSet phldr="true"/>
        </dgm:pt>
        <dgm:pt modelId="11">
          <dgm:prSet phldr="true"/>
        </dgm:pt>
        <dgm:pt modelId="12">
          <dgm:prSet phldr="true"/>
        </dgm:pt>
        <dgm:pt modelId="2">
          <dgm:prSet phldr="true"/>
        </dgm:pt>
        <dgm:pt modelId="21">
          <dgm:prSet phldr="true"/>
        </dgm:pt>
        <dgm:pt modelId="22">
          <dgm:prSet phldr="true"/>
        </dgm:pt>
        <dgm:pt modelId="3">
          <dgm:prSet phldr="true"/>
        </dgm:pt>
        <dgm:pt modelId="31">
          <dgm:prSet phldr="true"/>
        </dgm:pt>
        <dgm:pt modelId="32">
          <dgm:prSet phldr="true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L"/>
          <dgm:param type="nodeHorzAlign" val="l"/>
        </dgm:alg>
      </dgm:if>
      <dgm:else name="Name2">
        <dgm:alg type="lin">
          <dgm:param type="linDir" val="from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refFor="ch" refForName="compNode" fact="0.7"/>
      <dgm:constr type="ctrY" for="ch" forName="compNode" refType="h" fact="0.5"/>
      <dgm:constr type="w" for="ch" forName="aSpace" refType="w" fact="0.05"/>
      <dgm:constr type="primFontSz" for="des" forName="childTextHidden" op="equ" val="65"/>
      <dgm:constr type="primFontSz" for="des" forName="parentText" op="equ"/>
    </dgm:constrLst>
    <dgm:ruleLst/>
    <dgm:forEach name="aNodeForEach" axis="ch" ptType="node">
      <dgm:layoutNode name="compNode">
        <dgm:alg type="composite">
          <dgm:param type="ar" val="1.43"/>
        </dgm:alg>
        <dgm:shape xmlns:r="http://schemas.openxmlformats.org/officeDocument/2006/relationships" r:blip="">
          <dgm:adjLst/>
        </dgm:shape>
        <dgm:presOf/>
        <dgm:choose name="Name3">
          <dgm:if name="Name4" func="var" arg="dir" op="equ" val="norm">
            <dgm:constrLst>
              <dgm:constr type="w" for="ch" forName="childTextVisible" refType="w" fact="0.8"/>
              <dgm:constr type="h" for="ch" forName="childTextVisible" refType="h"/>
              <dgm:constr type="r" for="ch" forName="childTextVisible" refType="w"/>
              <dgm:constr type="w" for="ch" forName="childTextHidden" refType="w" fact="0.6"/>
              <dgm:constr type="h" for="ch" forName="childTextHidden" refType="h"/>
              <dgm:constr type="r" for="ch" forName="childTextHidden" refType="w"/>
              <dgm:constr type="l" for="ch" forName="parentText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if>
          <dgm:else name="Name5">
            <dgm:constrLst>
              <dgm:constr type="w" for="ch" forName="childTextVisible" refType="w" fact="0.8"/>
              <dgm:constr type="h" for="ch" forName="childTextVisible" refType="h"/>
              <dgm:constr type="l" for="ch" forName="childTextVisible"/>
              <dgm:constr type="w" for="ch" forName="childTextHidden" refType="w" fact="0.6"/>
              <dgm:constr type="h" for="ch" forName="childTextHidden" refType="h"/>
              <dgm:constr type="l" for="ch" forName="childTextHidden"/>
              <dgm:constr type="r" for="ch" forName="parentText" refType="w"/>
              <dgm:constr type="w" for="ch" forName="parentText" refType="w" fact="0.4"/>
              <dgm:constr type="h" for="ch" forName="parentText" refType="w" refFor="ch" refForName="parentText" op="equ"/>
              <dgm:constr type="ctrY" for="ch" forName="parentText" refType="h" fact="0.5"/>
            </dgm:constrLst>
          </dgm:else>
        </dgm:choose>
        <dgm:ruleLst/>
        <dgm:layoutNode name="noGeometry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childTextVisible" styleLbl="bgAccFollowNode1">
          <dgm:varLst>
            <dgm:bulletEnabled val="true"/>
          </dgm:varLst>
          <dgm:alg type="sp"/>
          <dgm:choose name="Name6">
            <dgm:if name="Name7" func="var" arg="dir" op="equ" val="norm">
              <dgm:shape xmlns:r="http://schemas.openxmlformats.org/officeDocument/2006/relationships" type="rightArrow" r:blip="">
                <dgm:adjLst>
                  <dgm:adj idx="1" val="0.7"/>
                  <dgm:adj idx="2" val="0.5"/>
                </dgm:adjLst>
              </dgm:shape>
            </dgm:if>
            <dgm:else name="Name8">
              <dgm:shape xmlns:r="http://schemas.openxmlformats.org/officeDocument/2006/relationships" type="leftArrow" r:blip="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/>
          <dgm:ruleLst/>
        </dgm:layoutNode>
        <dgm:layoutNode name="childTextHidden" styleLbl="bgAccFollowNode1">
          <dgm:choose name="Name9">
            <dgm:if name="Name10" axis="des followSib" ptType="node node" st="1 1" cnt="1 0" func="cnt" op="gte" val="1">
              <dgm:alg type="tx">
                <dgm:param type="stBulletLvl" val="1"/>
                <dgm:param type="txAnchorVertCh" val="mid"/>
              </dgm:alg>
            </dgm:if>
            <dgm:else name="Name11">
              <dgm:alg type="tx">
                <dgm:param type="stBulletLvl" val="2"/>
                <dgm:param type="txAnchorVertCh" val="mid"/>
              </dgm:alg>
            </dgm:else>
          </dgm:choose>
          <dgm:choose name="Name12">
            <dgm:if name="Name13" func="var" arg="dir" op="equ" val="norm">
              <dgm:shape xmlns:r="http://schemas.openxmlformats.org/officeDocument/2006/relationships" type="rightArrow" r:blip="" hideGeom="true">
                <dgm:adjLst>
                  <dgm:adj idx="1" val="0.7"/>
                  <dgm:adj idx="2" val="0.5"/>
                </dgm:adjLst>
              </dgm:shape>
            </dgm:if>
            <dgm:else name="Name14">
              <dgm:shape xmlns:r="http://schemas.openxmlformats.org/officeDocument/2006/relationships" type="leftArrow" r:blip="" hideGeom="true">
                <dgm:adjLst>
                  <dgm:adj idx="1" val="0.7"/>
                  <dgm:adj idx="2" val="0.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rMarg" refType="primFontSz" fact="0.1"/>
            <dgm:constr type="lMarg" refType="primFontSz" fact="0.2"/>
          </dgm:constrLst>
          <dgm:ruleLst>
            <dgm:rule type="primFontSz" val="5" fact="NaN" max="NaN"/>
          </dgm:ruleLst>
        </dgm:layoutNode>
        <dgm:layoutNode name="parentText" styleLbl="node1">
          <dgm:varLst>
            <dgm:chMax val="1"/>
            <dgm:bulletEnabled val="true"/>
          </dgm:varLst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primFontSz" val="65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choose name="Name15">
        <dgm:if name="Name16" axis="self" ptType="node" func="revPos" op="gte" val="2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true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true"/>
          </p:cNvSpPr>
          <p:nvPr>
            <p:ph type="dt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52" name="幻灯片图像占位符 3"/>
          <p:cNvSpPr>
            <a:spLocks noGrp="true" noRot="true" noChangeAspect="true"/>
          </p:cNvSpPr>
          <p:nvPr>
            <p:ph type="sldImg"/>
          </p:nvPr>
        </p:nvSpPr>
        <p:spPr>
          <a:xfrm>
            <a:off x="1165225" y="1241425"/>
            <a:ext cx="4467225" cy="3351213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53" name="备注占位符 4"/>
          <p:cNvSpPr>
            <a:spLocks noGrp="true"/>
          </p:cNvSpPr>
          <p:nvPr>
            <p:ph type="body" sz="quarter"/>
          </p:nvPr>
        </p:nvSpPr>
        <p:spPr>
          <a:xfrm>
            <a:off x="679768" y="4778722"/>
            <a:ext cx="5438140" cy="3909864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 anchorCtr="false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4"/>
          </p:nvPr>
        </p:nvSpPr>
        <p:spPr>
          <a:xfrm>
            <a:off x="0" y="9431599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5"/>
          </p:nvPr>
        </p:nvSpPr>
        <p:spPr>
          <a:xfrm>
            <a:off x="3850443" y="9431599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幻灯片图像占位符 1"/>
          <p:cNvSpPr>
            <a:spLocks noGrp="true" noRot="true" noChangeAspect="true"/>
          </p:cNvSpPr>
          <p:nvPr>
            <p:ph type="sldImg"/>
          </p:nvPr>
        </p:nvSpPr>
        <p:spPr/>
      </p:sp>
      <p:sp>
        <p:nvSpPr>
          <p:cNvPr id="4098" name="文本占位符 2"/>
          <p:cNvSpPr>
            <a:spLocks noGrp="true"/>
          </p:cNvSpPr>
          <p:nvPr>
            <p:ph type="body"/>
          </p:nvPr>
        </p:nvSpPr>
        <p:spPr/>
        <p:txBody>
          <a:bodyPr lIns="91440" tIns="45720" rIns="91440" bIns="45720" anchor="t" anchorCtr="false"/>
          <a:lstStyle/>
          <a:p>
            <a:pPr lvl="0"/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true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true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true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5" name="页脚占位符 4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6" name="灯片编号占位符 5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true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true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false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true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true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false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6" name="内容占位符 5"/>
          <p:cNvSpPr>
            <a:spLocks noGrp="true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8" name="页脚占位符 7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9" name="灯片编号占位符 8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4" name="页脚占位符 3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5" name="灯片编号占位符 4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3" name="页脚占位符 2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4" name="灯片编号占位符 3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true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  <a:p>
            <a:pPr lvl="1" fontAlgn="base"/>
            <a:r>
              <a:rPr lang="zh-CN" altLang="en-US" strike="noStrike" noProof="1"/>
              <a:t>第二级</a:t>
            </a:r>
            <a:endParaRPr lang="zh-CN" altLang="en-US" strike="noStrike" noProof="1"/>
          </a:p>
          <a:p>
            <a:pPr lvl="2" fontAlgn="base"/>
            <a:r>
              <a:rPr lang="zh-CN" altLang="en-US" strike="noStrike" noProof="1"/>
              <a:t>第三级</a:t>
            </a:r>
            <a:endParaRPr lang="zh-CN" altLang="en-US" strike="noStrike" noProof="1"/>
          </a:p>
          <a:p>
            <a:pPr lvl="3" fontAlgn="base"/>
            <a:r>
              <a:rPr lang="zh-CN" altLang="en-US" strike="noStrike" noProof="1"/>
              <a:t>第四级</a:t>
            </a:r>
            <a:endParaRPr lang="zh-CN" altLang="en-US" strike="noStrike" noProof="1"/>
          </a:p>
          <a:p>
            <a:pPr lvl="4" fontAlgn="base"/>
            <a:r>
              <a:rPr lang="zh-CN" altLang="en-US" strike="noStrike" noProof="1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true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true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true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true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6" name="页脚占位符 5"/>
          <p:cNvSpPr>
            <a:spLocks noGrp="true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7" name="灯片编号占位符 6"/>
          <p:cNvSpPr>
            <a:spLocks noGrp="true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true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false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1026"/>
          <p:cNvSpPr>
            <a:spLocks noGrp="true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false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28" name="日期占位符 1027"/>
          <p:cNvSpPr>
            <a:spLocks noGrp="true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1029" name="页脚占位符 1028"/>
          <p:cNvSpPr>
            <a:spLocks noGrp="true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80604020202020204" pitchFamily="34" charset="0"/>
            </a:endParaRPr>
          </a:p>
        </p:txBody>
      </p:sp>
      <p:sp>
        <p:nvSpPr>
          <p:cNvPr id="1030" name="灯片编号占位符 1029"/>
          <p:cNvSpPr>
            <a:spLocks noGrp="true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80604020202020204" pitchFamily="34" charset="0"/>
                <a:ea typeface="宋体" pitchFamily="2" charset="-122"/>
                <a:cs typeface="+mn-cs"/>
              </a:rPr>
            </a:fld>
            <a:endParaRPr lang="zh-CN" altLang="en-US" strike="noStrike" noProof="1">
              <a:latin typeface="Arial" panose="0208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80604020202020204" pitchFamily="34" charset="0"/>
          <a:ea typeface="宋体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80604020202020204" pitchFamily="34" charset="0"/>
          <a:ea typeface="宋体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80604020202020204" pitchFamily="34" charset="0"/>
          <a:ea typeface="宋体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80604020202020204" pitchFamily="34" charset="0"/>
          <a:ea typeface="宋体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80604020202020204" pitchFamily="34" charset="0"/>
          <a:ea typeface="宋体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80604020202020204" pitchFamily="34" charset="0"/>
          <a:ea typeface="宋体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80604020202020204" pitchFamily="34" charset="0"/>
          <a:ea typeface="宋体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80604020202020204" pitchFamily="34" charset="0"/>
          <a:ea typeface="宋体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组合 27"/>
          <p:cNvGrpSpPr/>
          <p:nvPr/>
        </p:nvGrpSpPr>
        <p:grpSpPr>
          <a:xfrm>
            <a:off x="768304" y="1052736"/>
            <a:ext cx="7533473" cy="4182714"/>
            <a:chOff x="956591" y="1118494"/>
            <a:chExt cx="8129772" cy="4064000"/>
          </a:xfrm>
        </p:grpSpPr>
        <p:graphicFrame>
          <p:nvGraphicFramePr>
            <p:cNvPr id="7" name="图示 6"/>
            <p:cNvGraphicFramePr/>
            <p:nvPr/>
          </p:nvGraphicFramePr>
          <p:xfrm>
            <a:off x="956591" y="1118494"/>
            <a:ext cx="7286943" cy="4064000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1" r:lo="rId2" r:qs="rId3" r:cs="rId4"/>
            </a:graphicData>
          </a:graphic>
        </p:graphicFrame>
        <p:grpSp>
          <p:nvGrpSpPr>
            <p:cNvPr id="22" name="组合 21"/>
            <p:cNvGrpSpPr/>
            <p:nvPr/>
          </p:nvGrpSpPr>
          <p:grpSpPr>
            <a:xfrm>
              <a:off x="8289177" y="2799667"/>
              <a:ext cx="797186" cy="701652"/>
              <a:chOff x="5784003" y="1681172"/>
              <a:chExt cx="797186" cy="701652"/>
            </a:xfrm>
          </p:grpSpPr>
          <p:sp>
            <p:nvSpPr>
              <p:cNvPr id="24" name="椭圆 23"/>
              <p:cNvSpPr/>
              <p:nvPr/>
            </p:nvSpPr>
            <p:spPr>
              <a:xfrm>
                <a:off x="5784003" y="1681172"/>
                <a:ext cx="797186" cy="701652"/>
              </a:xfrm>
              <a:prstGeom prst="ellipse">
                <a:avLst/>
              </a:prstGeom>
              <a:solidFill>
                <a:srgbClr val="00B050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2">
                  <a:shade val="50000"/>
                  <a:hueOff val="0"/>
                  <a:satOff val="-16265"/>
                  <a:lumOff val="26389"/>
                  <a:alphaOff val="0"/>
                </a:schemeClr>
              </a:fillRef>
              <a:effectRef idx="0">
                <a:schemeClr val="accent2">
                  <a:shade val="50000"/>
                  <a:hueOff val="0"/>
                  <a:satOff val="-16265"/>
                  <a:lumOff val="26389"/>
                  <a:alphaOff val="0"/>
                </a:schemeClr>
              </a:effectRef>
              <a:fontRef idx="minor">
                <a:schemeClr val="lt1"/>
              </a:fontRef>
            </p:style>
          </p:sp>
          <p:sp>
            <p:nvSpPr>
              <p:cNvPr id="25" name="椭圆 4"/>
              <p:cNvSpPr txBox="true"/>
              <p:nvPr/>
            </p:nvSpPr>
            <p:spPr>
              <a:xfrm>
                <a:off x="5924401" y="1783926"/>
                <a:ext cx="516390" cy="496142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lt1"/>
              </a:fontRef>
            </p:style>
            <p:txBody>
              <a:bodyPr spcFirstLastPara="0" vert="horz" wrap="square" lIns="10160" tIns="10160" rIns="10160" bIns="10160" numCol="1" spcCol="1270" anchor="ctr" anchorCtr="false">
                <a:noAutofit/>
              </a:bodyPr>
              <a:lstStyle/>
              <a:p>
                <a:pPr marL="0" lvl="0" indent="0" algn="ctr" defTabSz="7112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zh-CN" altLang="en-US" sz="1400" dirty="0"/>
                  <a:t>投产达效</a:t>
                </a:r>
                <a:endParaRPr lang="zh-CN" altLang="en-US" sz="1400" kern="1200" dirty="0"/>
              </a:p>
            </p:txBody>
          </p:sp>
        </p:grpSp>
      </p:grpSp>
      <p:sp>
        <p:nvSpPr>
          <p:cNvPr id="23" name="流程图: 过程 22"/>
          <p:cNvSpPr/>
          <p:nvPr/>
        </p:nvSpPr>
        <p:spPr>
          <a:xfrm>
            <a:off x="1103328" y="4320870"/>
            <a:ext cx="2736304" cy="12115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各工作专班逐层压实责任，发挥各自职责，加快项目前期</a:t>
            </a:r>
            <a:r>
              <a:rPr lang="zh-CN" altLang="en-US" sz="110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手续办理</a:t>
            </a:r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，充分利用容缺办理、出具承诺函等方式完成手续、</a:t>
            </a:r>
            <a:r>
              <a:rPr lang="zh-CN" altLang="en-US" sz="110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落实条件</a:t>
            </a:r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1100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5" name="流程图: 过程 34"/>
          <p:cNvSpPr/>
          <p:nvPr/>
        </p:nvSpPr>
        <p:spPr>
          <a:xfrm>
            <a:off x="5302810" y="966442"/>
            <a:ext cx="2124710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市政府领导</a:t>
            </a:r>
            <a:endParaRPr lang="zh-CN" altLang="en-US" sz="1100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17" name="文本框 4"/>
          <p:cNvSpPr txBox="true"/>
          <p:nvPr/>
        </p:nvSpPr>
        <p:spPr>
          <a:xfrm>
            <a:off x="978113" y="474287"/>
            <a:ext cx="6924675" cy="3683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false">
            <a:spAutoFit/>
          </a:bodyPr>
          <a:lstStyle/>
          <a:p>
            <a:pPr algn="ctr"/>
            <a:r>
              <a:rPr lang="zh-CN" altLang="en-US" dirty="0">
                <a:latin typeface="方正小标宋_GBK" panose="02000000000000000000" charset="-122"/>
                <a:ea typeface="方正小标宋_GBK" panose="02000000000000000000" charset="-122"/>
              </a:rPr>
              <a:t>推进有效投资重要项目协调机制专班工作流程图</a:t>
            </a:r>
            <a:endParaRPr lang="zh-CN" altLang="en-US" dirty="0">
              <a:latin typeface="方正小标宋_GBK" panose="02000000000000000000" charset="-122"/>
              <a:ea typeface="方正小标宋_GBK" panose="02000000000000000000" charset="-122"/>
            </a:endParaRPr>
          </a:p>
        </p:txBody>
      </p:sp>
      <p:sp>
        <p:nvSpPr>
          <p:cNvPr id="27" name="流程图: 过程 26"/>
          <p:cNvSpPr/>
          <p:nvPr/>
        </p:nvSpPr>
        <p:spPr>
          <a:xfrm>
            <a:off x="1394213" y="963715"/>
            <a:ext cx="2056765" cy="43180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省层面</a:t>
            </a:r>
            <a:endParaRPr lang="zh-CN" altLang="en-US" sz="1100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ctr" fontAlgn="base"/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协调机制</a:t>
            </a:r>
            <a:endParaRPr lang="zh-CN" altLang="en-US" sz="1100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34" name="文本框 36"/>
          <p:cNvSpPr txBox="true"/>
          <p:nvPr/>
        </p:nvSpPr>
        <p:spPr>
          <a:xfrm>
            <a:off x="2434499" y="1385409"/>
            <a:ext cx="1111250" cy="4308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false">
            <a:spAutoFit/>
          </a:bodyPr>
          <a:lstStyle/>
          <a:p>
            <a:pPr algn="ctr"/>
            <a:r>
              <a:rPr lang="zh-CN" altLang="en-US" sz="1100" dirty="0">
                <a:latin typeface="方正楷体_GBK" panose="02000000000000000000" charset="-122"/>
                <a:ea typeface="方正楷体_GBK" panose="02000000000000000000" charset="-122"/>
              </a:rPr>
              <a:t>主动对接协调承接交办问题</a:t>
            </a:r>
            <a:endParaRPr lang="zh-CN" altLang="en-US" sz="1100" dirty="0">
              <a:latin typeface="方正楷体_GBK" panose="02000000000000000000" charset="-122"/>
              <a:ea typeface="方正楷体_GBK" panose="02000000000000000000" charset="-122"/>
            </a:endParaRPr>
          </a:p>
        </p:txBody>
      </p:sp>
      <p:sp>
        <p:nvSpPr>
          <p:cNvPr id="32" name="左右箭头 31"/>
          <p:cNvSpPr/>
          <p:nvPr/>
        </p:nvSpPr>
        <p:spPr>
          <a:xfrm rot="5400000">
            <a:off x="2209699" y="1490238"/>
            <a:ext cx="398780" cy="22415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33" name="流程图: 过程 32"/>
          <p:cNvSpPr/>
          <p:nvPr/>
        </p:nvSpPr>
        <p:spPr>
          <a:xfrm>
            <a:off x="985202" y="1809115"/>
            <a:ext cx="7286943" cy="511493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综合专班</a:t>
            </a:r>
            <a:r>
              <a:rPr lang="zh-CN" altLang="en-US" sz="110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交办任务清单、</a:t>
            </a:r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组织协调问题、汇总信息</a:t>
            </a:r>
            <a:r>
              <a:rPr lang="zh-CN" altLang="en-US" sz="1100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、调度</a:t>
            </a:r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管理</a:t>
            </a:r>
            <a:endParaRPr lang="en-US" altLang="zh-CN" sz="1100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3" name="文本框 36"/>
          <p:cNvSpPr txBox="true"/>
          <p:nvPr/>
        </p:nvSpPr>
        <p:spPr>
          <a:xfrm>
            <a:off x="5253915" y="1395156"/>
            <a:ext cx="1111250" cy="430887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false">
            <a:spAutoFit/>
          </a:bodyPr>
          <a:lstStyle/>
          <a:p>
            <a:pPr algn="ctr"/>
            <a:r>
              <a:rPr lang="zh-CN" altLang="en-US" sz="1100" dirty="0">
                <a:latin typeface="方正楷体_GBK" panose="02000000000000000000" charset="-122"/>
                <a:ea typeface="方正楷体_GBK" panose="02000000000000000000" charset="-122"/>
              </a:rPr>
              <a:t>报送简报信息承接交办问题</a:t>
            </a:r>
            <a:endParaRPr lang="zh-CN" altLang="en-US" sz="1100" dirty="0">
              <a:latin typeface="方正楷体_GBK" panose="02000000000000000000" charset="-122"/>
              <a:ea typeface="方正楷体_GBK" panose="02000000000000000000" charset="-122"/>
            </a:endParaRPr>
          </a:p>
        </p:txBody>
      </p:sp>
      <p:sp>
        <p:nvSpPr>
          <p:cNvPr id="46" name="流程图: 过程 45"/>
          <p:cNvSpPr/>
          <p:nvPr/>
        </p:nvSpPr>
        <p:spPr>
          <a:xfrm>
            <a:off x="6156325" y="4293235"/>
            <a:ext cx="2304107" cy="12115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100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各工作专班持续跟进缺项材料或要件办理情况，及时补齐容缺、承诺件。督导服务专班加强跟踪督导，确保开工建设、资金投放依法合规。</a:t>
            </a:r>
            <a:endParaRPr lang="zh-CN" altLang="en-US" sz="1100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2" name="左右箭头 51"/>
          <p:cNvSpPr/>
          <p:nvPr/>
        </p:nvSpPr>
        <p:spPr>
          <a:xfrm rot="5400000">
            <a:off x="6237818" y="1510481"/>
            <a:ext cx="398780" cy="22415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zh-CN" altLang="en-US" strike="noStrike" noProof="1"/>
          </a:p>
        </p:txBody>
      </p:sp>
      <p:sp>
        <p:nvSpPr>
          <p:cNvPr id="16" name="左右箭头 53"/>
          <p:cNvSpPr/>
          <p:nvPr/>
        </p:nvSpPr>
        <p:spPr>
          <a:xfrm rot="5400000">
            <a:off x="1481526" y="3152464"/>
            <a:ext cx="1882140" cy="3390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base"/>
            <a:r>
              <a:rPr lang="zh-CN" altLang="en-US" sz="1200" strike="noStrike" noProof="1">
                <a:solidFill>
                  <a:schemeClr val="tx1"/>
                </a:solidFill>
              </a:rPr>
              <a:t>反馈</a:t>
            </a:r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r>
              <a:rPr lang="zh-CN" altLang="en-US" sz="1200" strike="noStrike" noProof="1">
                <a:solidFill>
                  <a:schemeClr val="tx1"/>
                </a:solidFill>
              </a:rPr>
              <a:t>交办</a:t>
            </a:r>
            <a:endParaRPr lang="zh-CN" altLang="en-US" sz="1200" strike="noStrike" noProof="1">
              <a:solidFill>
                <a:schemeClr val="tx1"/>
              </a:solidFill>
            </a:endParaRPr>
          </a:p>
        </p:txBody>
      </p:sp>
      <p:sp>
        <p:nvSpPr>
          <p:cNvPr id="19" name="流程图: 过程 18"/>
          <p:cNvSpPr/>
          <p:nvPr/>
        </p:nvSpPr>
        <p:spPr>
          <a:xfrm>
            <a:off x="3974992" y="4299938"/>
            <a:ext cx="2058084" cy="1211580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ts val="2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1100" strike="noStrike" noProof="1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金融服务专班帮助指导项目单位完善签约投放条件；加强项目推介、银企对接，鼓励引导金融机构加大信贷投放力度。</a:t>
            </a:r>
            <a:endParaRPr lang="zh-CN" altLang="en-US" sz="1100" strike="noStrike" noProof="1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" name="左右箭头 53"/>
          <p:cNvSpPr/>
          <p:nvPr/>
        </p:nvSpPr>
        <p:spPr>
          <a:xfrm rot="5400000">
            <a:off x="3203466" y="3144080"/>
            <a:ext cx="1882140" cy="3390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base"/>
            <a:r>
              <a:rPr lang="zh-CN" altLang="en-US" sz="1200" strike="noStrike" noProof="1">
                <a:solidFill>
                  <a:schemeClr val="tx1"/>
                </a:solidFill>
              </a:rPr>
              <a:t>反馈</a:t>
            </a:r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r>
              <a:rPr lang="zh-CN" altLang="en-US" sz="1200" strike="noStrike" noProof="1">
                <a:solidFill>
                  <a:schemeClr val="tx1"/>
                </a:solidFill>
              </a:rPr>
              <a:t>交办</a:t>
            </a:r>
            <a:endParaRPr lang="zh-CN" altLang="en-US" sz="1200" strike="noStrike" noProof="1">
              <a:solidFill>
                <a:schemeClr val="tx1"/>
              </a:solidFill>
            </a:endParaRPr>
          </a:p>
        </p:txBody>
      </p:sp>
      <p:sp>
        <p:nvSpPr>
          <p:cNvPr id="37" name="左右箭头 53"/>
          <p:cNvSpPr/>
          <p:nvPr/>
        </p:nvSpPr>
        <p:spPr>
          <a:xfrm rot="5400000">
            <a:off x="4922460" y="3137376"/>
            <a:ext cx="1882140" cy="3390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base"/>
            <a:r>
              <a:rPr lang="zh-CN" altLang="en-US" sz="1200" strike="noStrike" noProof="1">
                <a:solidFill>
                  <a:schemeClr val="tx1"/>
                </a:solidFill>
              </a:rPr>
              <a:t>反馈</a:t>
            </a:r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r>
              <a:rPr lang="zh-CN" altLang="en-US" sz="1200" strike="noStrike" noProof="1">
                <a:solidFill>
                  <a:schemeClr val="tx1"/>
                </a:solidFill>
              </a:rPr>
              <a:t>交办</a:t>
            </a:r>
            <a:endParaRPr lang="zh-CN" altLang="en-US" sz="1200" strike="noStrike" noProof="1">
              <a:solidFill>
                <a:schemeClr val="tx1"/>
              </a:solidFill>
            </a:endParaRPr>
          </a:p>
        </p:txBody>
      </p:sp>
      <p:sp>
        <p:nvSpPr>
          <p:cNvPr id="38" name="左右箭头 53"/>
          <p:cNvSpPr/>
          <p:nvPr/>
        </p:nvSpPr>
        <p:spPr>
          <a:xfrm rot="5400000">
            <a:off x="6616296" y="3137376"/>
            <a:ext cx="1882140" cy="3390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 fontAlgn="base"/>
            <a:r>
              <a:rPr lang="zh-CN" altLang="en-US" sz="1200" strike="noStrike" noProof="1">
                <a:solidFill>
                  <a:schemeClr val="tx1"/>
                </a:solidFill>
              </a:rPr>
              <a:t>反馈</a:t>
            </a:r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endParaRPr lang="zh-CN" altLang="en-US" sz="1200" strike="noStrike" noProof="1">
              <a:solidFill>
                <a:schemeClr val="tx1"/>
              </a:solidFill>
            </a:endParaRPr>
          </a:p>
          <a:p>
            <a:pPr algn="ctr" fontAlgn="base"/>
            <a:r>
              <a:rPr lang="zh-CN" altLang="en-US" sz="1200" strike="noStrike" noProof="1">
                <a:solidFill>
                  <a:schemeClr val="tx1"/>
                </a:solidFill>
              </a:rPr>
              <a:t>交办</a:t>
            </a:r>
            <a:endParaRPr lang="zh-CN" altLang="en-US" sz="1200" strike="noStrike" noProof="1">
              <a:solidFill>
                <a:schemeClr val="tx1"/>
              </a:solidFill>
            </a:endParaRPr>
          </a:p>
        </p:txBody>
      </p:sp>
      <p:sp>
        <p:nvSpPr>
          <p:cNvPr id="2" name="文本框 1"/>
          <p:cNvSpPr txBox="true"/>
          <p:nvPr/>
        </p:nvSpPr>
        <p:spPr>
          <a:xfrm>
            <a:off x="611560" y="251051"/>
            <a:ext cx="569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dirty="0">
                <a:latin typeface="黑体" panose="02010609060101010101" charset="-122"/>
                <a:ea typeface="黑体" panose="02010609060101010101" charset="-122"/>
              </a:rPr>
              <a:t>附件</a:t>
            </a:r>
            <a:r>
              <a:rPr lang="en-US" altLang="zh-CN" sz="1200" dirty="0">
                <a:latin typeface="黑体" panose="02010609060101010101" charset="-122"/>
                <a:ea typeface="黑体" panose="02010609060101010101" charset="-122"/>
              </a:rPr>
              <a:t>2</a:t>
            </a:r>
            <a:endParaRPr lang="zh-CN" altLang="en-US" sz="1200" dirty="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true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false"/>
        </a:gradFill>
        <a:gradFill rotWithShape="true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false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true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false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277</Words>
  <Application>WPS 演示</Application>
  <PresentationFormat>全屏显示(4:3)</PresentationFormat>
  <Paragraphs>43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5" baseType="lpstr">
      <vt:lpstr>Arial</vt:lpstr>
      <vt:lpstr>宋体</vt:lpstr>
      <vt:lpstr>Wingdings</vt:lpstr>
      <vt:lpstr>Nimbus Roman No9 L</vt:lpstr>
      <vt:lpstr>方正书宋_GBK</vt:lpstr>
      <vt:lpstr>微软雅黑</vt:lpstr>
      <vt:lpstr>黑体</vt:lpstr>
      <vt:lpstr>方正小标宋_GBK</vt:lpstr>
      <vt:lpstr>方正楷体_GBK</vt:lpstr>
      <vt:lpstr>宋体</vt:lpstr>
      <vt:lpstr>Arial Unicode MS</vt:lpstr>
      <vt:lpstr>Calibri</vt:lpstr>
      <vt:lpstr>DejaVu Sans</vt:lpstr>
      <vt:lpstr>默认设计模板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wps</dc:creator>
  <cp:lastModifiedBy>pds</cp:lastModifiedBy>
  <cp:revision>102</cp:revision>
  <cp:lastPrinted>2022-10-12T02:38:24Z</cp:lastPrinted>
  <dcterms:created xsi:type="dcterms:W3CDTF">2022-10-12T02:38:24Z</dcterms:created>
  <dcterms:modified xsi:type="dcterms:W3CDTF">2022-10-12T02:38:24Z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2052-11.8.2.10458</vt:lpwstr>
  </property>
  <property fmtid="{D5CDD505-2E9C-101B-9397-08002B2CF9AE}" pid="3" name="ICV">
    <vt:lpwstr>70E14954118E4D7FA610BE8B1350A36C</vt:lpwstr>
  </property>
</Properties>
</file>